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3" r:id="rId2"/>
    <p:sldId id="257" r:id="rId3"/>
    <p:sldId id="334" r:id="rId4"/>
    <p:sldId id="335" r:id="rId5"/>
    <p:sldId id="343" r:id="rId6"/>
    <p:sldId id="336" r:id="rId7"/>
    <p:sldId id="347" r:id="rId8"/>
    <p:sldId id="337" r:id="rId9"/>
    <p:sldId id="346" r:id="rId10"/>
    <p:sldId id="338" r:id="rId11"/>
    <p:sldId id="348" r:id="rId12"/>
    <p:sldId id="350" r:id="rId13"/>
    <p:sldId id="344" r:id="rId14"/>
    <p:sldId id="345" r:id="rId15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84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39" autoAdjust="0"/>
    <p:restoredTop sz="94660"/>
  </p:normalViewPr>
  <p:slideViewPr>
    <p:cSldViewPr snapToObjects="1">
      <p:cViewPr>
        <p:scale>
          <a:sx n="66" d="100"/>
          <a:sy n="66" d="100"/>
        </p:scale>
        <p:origin x="-210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az\competitiveness\leg_chart_shell.xlsx" TargetMode="External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az\competitiveness\leg_chart_shell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25.4</c:v>
                </c:pt>
                <c:pt idx="1">
                  <c:v>26.4</c:v>
                </c:pt>
                <c:pt idx="2">
                  <c:v>32.1</c:v>
                </c:pt>
                <c:pt idx="3">
                  <c:v>32.4</c:v>
                </c:pt>
                <c:pt idx="4">
                  <c:v>32.799999999999997</c:v>
                </c:pt>
                <c:pt idx="5">
                  <c:v>34.299999999999997</c:v>
                </c:pt>
                <c:pt idx="6">
                  <c:v>36</c:v>
                </c:pt>
                <c:pt idx="7">
                  <c:v>36.200000000000003</c:v>
                </c:pt>
                <c:pt idx="8">
                  <c:v>40.1</c:v>
                </c:pt>
                <c:pt idx="9">
                  <c:v>48.8</c:v>
                </c:pt>
                <c:pt idx="10">
                  <c:v>49.1</c:v>
                </c:pt>
                <c:pt idx="11">
                  <c:v>49.2</c:v>
                </c:pt>
                <c:pt idx="12">
                  <c:v>50.7</c:v>
                </c:pt>
                <c:pt idx="13">
                  <c:v>51.3</c:v>
                </c:pt>
                <c:pt idx="14">
                  <c:v>52.4</c:v>
                </c:pt>
                <c:pt idx="15">
                  <c:v>52.8</c:v>
                </c:pt>
                <c:pt idx="16">
                  <c:v>53.6</c:v>
                </c:pt>
                <c:pt idx="17">
                  <c:v>54.5</c:v>
                </c:pt>
                <c:pt idx="18">
                  <c:v>55.3</c:v>
                </c:pt>
                <c:pt idx="19">
                  <c:v>55.7</c:v>
                </c:pt>
                <c:pt idx="20">
                  <c:v>55.8</c:v>
                </c:pt>
                <c:pt idx="21">
                  <c:v>56.1</c:v>
                </c:pt>
                <c:pt idx="22">
                  <c:v>56.9</c:v>
                </c:pt>
                <c:pt idx="23">
                  <c:v>57.3</c:v>
                </c:pt>
                <c:pt idx="24">
                  <c:v>57.5</c:v>
                </c:pt>
                <c:pt idx="25">
                  <c:v>59.2</c:v>
                </c:pt>
                <c:pt idx="26">
                  <c:v>59.2</c:v>
                </c:pt>
                <c:pt idx="27">
                  <c:v>59.5</c:v>
                </c:pt>
                <c:pt idx="28">
                  <c:v>60.8</c:v>
                </c:pt>
                <c:pt idx="29">
                  <c:v>60.9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  <c:pt idx="9">
                  <c:v>7</c:v>
                </c:pt>
                <c:pt idx="10">
                  <c:v>7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3</c:v>
                </c:pt>
                <c:pt idx="15">
                  <c:v>4</c:v>
                </c:pt>
                <c:pt idx="16">
                  <c:v>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25.4</c:v>
                </c:pt>
                <c:pt idx="1">
                  <c:v>26.4</c:v>
                </c:pt>
                <c:pt idx="2">
                  <c:v>32.1</c:v>
                </c:pt>
                <c:pt idx="3">
                  <c:v>32.4</c:v>
                </c:pt>
                <c:pt idx="4">
                  <c:v>32.799999999999997</c:v>
                </c:pt>
                <c:pt idx="5">
                  <c:v>34.299999999999997</c:v>
                </c:pt>
                <c:pt idx="6">
                  <c:v>36</c:v>
                </c:pt>
                <c:pt idx="7">
                  <c:v>36.200000000000003</c:v>
                </c:pt>
                <c:pt idx="8">
                  <c:v>40.1</c:v>
                </c:pt>
                <c:pt idx="9">
                  <c:v>48.8</c:v>
                </c:pt>
                <c:pt idx="10">
                  <c:v>49.1</c:v>
                </c:pt>
                <c:pt idx="11">
                  <c:v>49.2</c:v>
                </c:pt>
                <c:pt idx="12">
                  <c:v>50.7</c:v>
                </c:pt>
                <c:pt idx="13">
                  <c:v>51.3</c:v>
                </c:pt>
                <c:pt idx="14">
                  <c:v>52.4</c:v>
                </c:pt>
                <c:pt idx="15">
                  <c:v>52.8</c:v>
                </c:pt>
                <c:pt idx="16">
                  <c:v>53.6</c:v>
                </c:pt>
                <c:pt idx="17">
                  <c:v>54.5</c:v>
                </c:pt>
                <c:pt idx="18">
                  <c:v>55.3</c:v>
                </c:pt>
                <c:pt idx="19">
                  <c:v>55.7</c:v>
                </c:pt>
                <c:pt idx="20">
                  <c:v>55.8</c:v>
                </c:pt>
                <c:pt idx="21">
                  <c:v>56.1</c:v>
                </c:pt>
                <c:pt idx="22">
                  <c:v>56.9</c:v>
                </c:pt>
                <c:pt idx="23">
                  <c:v>57.3</c:v>
                </c:pt>
                <c:pt idx="24">
                  <c:v>57.5</c:v>
                </c:pt>
                <c:pt idx="25">
                  <c:v>59.2</c:v>
                </c:pt>
                <c:pt idx="26">
                  <c:v>59.2</c:v>
                </c:pt>
                <c:pt idx="27">
                  <c:v>59.5</c:v>
                </c:pt>
                <c:pt idx="28">
                  <c:v>60.8</c:v>
                </c:pt>
                <c:pt idx="29">
                  <c:v>60.9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11</c:v>
                </c:pt>
                <c:pt idx="12">
                  <c:v>11</c:v>
                </c:pt>
                <c:pt idx="13">
                  <c:v>12</c:v>
                </c:pt>
                <c:pt idx="14">
                  <c:v>9</c:v>
                </c:pt>
                <c:pt idx="15">
                  <c:v>8</c:v>
                </c:pt>
                <c:pt idx="16">
                  <c:v>4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11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29472"/>
        <c:axId val="27346432"/>
      </c:barChart>
      <c:catAx>
        <c:axId val="23129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2008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346432"/>
        <c:crosses val="autoZero"/>
        <c:auto val="1"/>
        <c:lblAlgn val="ctr"/>
        <c:lblOffset val="100"/>
        <c:noMultiLvlLbl val="0"/>
      </c:catAx>
      <c:valAx>
        <c:axId val="27346432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129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24.7</c:v>
                </c:pt>
                <c:pt idx="1">
                  <c:v>26.1</c:v>
                </c:pt>
                <c:pt idx="2">
                  <c:v>31.5</c:v>
                </c:pt>
                <c:pt idx="3">
                  <c:v>31.6</c:v>
                </c:pt>
                <c:pt idx="4">
                  <c:v>32.1</c:v>
                </c:pt>
                <c:pt idx="5">
                  <c:v>35.6</c:v>
                </c:pt>
                <c:pt idx="6">
                  <c:v>36.299999999999997</c:v>
                </c:pt>
                <c:pt idx="7">
                  <c:v>37.9</c:v>
                </c:pt>
                <c:pt idx="8">
                  <c:v>44.4</c:v>
                </c:pt>
                <c:pt idx="9">
                  <c:v>49.6</c:v>
                </c:pt>
                <c:pt idx="10">
                  <c:v>51.7</c:v>
                </c:pt>
                <c:pt idx="11">
                  <c:v>52.7</c:v>
                </c:pt>
                <c:pt idx="12">
                  <c:v>53.1</c:v>
                </c:pt>
                <c:pt idx="13">
                  <c:v>54</c:v>
                </c:pt>
                <c:pt idx="14">
                  <c:v>54.3</c:v>
                </c:pt>
                <c:pt idx="15">
                  <c:v>55.7</c:v>
                </c:pt>
                <c:pt idx="16">
                  <c:v>55.7</c:v>
                </c:pt>
                <c:pt idx="17">
                  <c:v>58.5</c:v>
                </c:pt>
                <c:pt idx="18">
                  <c:v>58.7</c:v>
                </c:pt>
                <c:pt idx="19">
                  <c:v>59.1</c:v>
                </c:pt>
                <c:pt idx="20">
                  <c:v>59.3</c:v>
                </c:pt>
                <c:pt idx="21">
                  <c:v>59.6</c:v>
                </c:pt>
                <c:pt idx="22">
                  <c:v>61.3</c:v>
                </c:pt>
                <c:pt idx="23">
                  <c:v>61.7</c:v>
                </c:pt>
                <c:pt idx="24">
                  <c:v>62.7</c:v>
                </c:pt>
                <c:pt idx="25">
                  <c:v>63.2</c:v>
                </c:pt>
                <c:pt idx="26">
                  <c:v>64.400000000000006</c:v>
                </c:pt>
                <c:pt idx="27">
                  <c:v>65</c:v>
                </c:pt>
                <c:pt idx="28">
                  <c:v>65</c:v>
                </c:pt>
                <c:pt idx="29">
                  <c:v>65.2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24.7</c:v>
                </c:pt>
                <c:pt idx="1">
                  <c:v>26.1</c:v>
                </c:pt>
                <c:pt idx="2">
                  <c:v>31.5</c:v>
                </c:pt>
                <c:pt idx="3">
                  <c:v>31.6</c:v>
                </c:pt>
                <c:pt idx="4">
                  <c:v>32.1</c:v>
                </c:pt>
                <c:pt idx="5">
                  <c:v>35.6</c:v>
                </c:pt>
                <c:pt idx="6">
                  <c:v>36.299999999999997</c:v>
                </c:pt>
                <c:pt idx="7">
                  <c:v>37.9</c:v>
                </c:pt>
                <c:pt idx="8">
                  <c:v>44.4</c:v>
                </c:pt>
                <c:pt idx="9">
                  <c:v>49.6</c:v>
                </c:pt>
                <c:pt idx="10">
                  <c:v>51.7</c:v>
                </c:pt>
                <c:pt idx="11">
                  <c:v>52.7</c:v>
                </c:pt>
                <c:pt idx="12">
                  <c:v>53.1</c:v>
                </c:pt>
                <c:pt idx="13">
                  <c:v>54</c:v>
                </c:pt>
                <c:pt idx="14">
                  <c:v>54.3</c:v>
                </c:pt>
                <c:pt idx="15">
                  <c:v>55.7</c:v>
                </c:pt>
                <c:pt idx="16">
                  <c:v>55.7</c:v>
                </c:pt>
                <c:pt idx="17">
                  <c:v>58.5</c:v>
                </c:pt>
                <c:pt idx="18">
                  <c:v>58.7</c:v>
                </c:pt>
                <c:pt idx="19">
                  <c:v>59.1</c:v>
                </c:pt>
                <c:pt idx="20">
                  <c:v>59.3</c:v>
                </c:pt>
                <c:pt idx="21">
                  <c:v>59.6</c:v>
                </c:pt>
                <c:pt idx="22">
                  <c:v>61.3</c:v>
                </c:pt>
                <c:pt idx="23">
                  <c:v>61.7</c:v>
                </c:pt>
                <c:pt idx="24">
                  <c:v>62.7</c:v>
                </c:pt>
                <c:pt idx="25">
                  <c:v>63.2</c:v>
                </c:pt>
                <c:pt idx="26">
                  <c:v>64.400000000000006</c:v>
                </c:pt>
                <c:pt idx="27">
                  <c:v>65</c:v>
                </c:pt>
                <c:pt idx="28">
                  <c:v>65</c:v>
                </c:pt>
                <c:pt idx="29">
                  <c:v>65.2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  <c:pt idx="15">
                  <c:v>9</c:v>
                </c:pt>
                <c:pt idx="16">
                  <c:v>8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10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11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164736"/>
        <c:axId val="80166912"/>
      </c:barChart>
      <c:catAx>
        <c:axId val="80164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Average % Republican 2008, 2010 and Registration 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166912"/>
        <c:crosses val="autoZero"/>
        <c:auto val="1"/>
        <c:lblAlgn val="ctr"/>
        <c:lblOffset val="100"/>
        <c:noMultiLvlLbl val="0"/>
      </c:catAx>
      <c:valAx>
        <c:axId val="80166912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0164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24.7</c:v>
                </c:pt>
                <c:pt idx="1">
                  <c:v>26.1</c:v>
                </c:pt>
                <c:pt idx="2">
                  <c:v>31.5</c:v>
                </c:pt>
                <c:pt idx="3">
                  <c:v>31.6</c:v>
                </c:pt>
                <c:pt idx="4">
                  <c:v>32.1</c:v>
                </c:pt>
                <c:pt idx="5">
                  <c:v>35.6</c:v>
                </c:pt>
                <c:pt idx="6">
                  <c:v>36.299999999999997</c:v>
                </c:pt>
                <c:pt idx="7">
                  <c:v>37.9</c:v>
                </c:pt>
                <c:pt idx="8">
                  <c:v>44.4</c:v>
                </c:pt>
                <c:pt idx="9">
                  <c:v>49.6</c:v>
                </c:pt>
                <c:pt idx="10">
                  <c:v>51.7</c:v>
                </c:pt>
                <c:pt idx="11">
                  <c:v>52.7</c:v>
                </c:pt>
                <c:pt idx="12">
                  <c:v>53.1</c:v>
                </c:pt>
                <c:pt idx="13">
                  <c:v>54</c:v>
                </c:pt>
                <c:pt idx="14">
                  <c:v>54.3</c:v>
                </c:pt>
                <c:pt idx="15">
                  <c:v>55.7</c:v>
                </c:pt>
                <c:pt idx="16">
                  <c:v>55.7</c:v>
                </c:pt>
                <c:pt idx="17">
                  <c:v>58.5</c:v>
                </c:pt>
                <c:pt idx="18">
                  <c:v>58.7</c:v>
                </c:pt>
                <c:pt idx="19">
                  <c:v>59.1</c:v>
                </c:pt>
                <c:pt idx="20">
                  <c:v>59.3</c:v>
                </c:pt>
                <c:pt idx="21">
                  <c:v>59.6</c:v>
                </c:pt>
                <c:pt idx="22">
                  <c:v>61.3</c:v>
                </c:pt>
                <c:pt idx="23">
                  <c:v>61.7</c:v>
                </c:pt>
                <c:pt idx="24">
                  <c:v>62.7</c:v>
                </c:pt>
                <c:pt idx="25">
                  <c:v>63.2</c:v>
                </c:pt>
                <c:pt idx="26">
                  <c:v>64.400000000000006</c:v>
                </c:pt>
                <c:pt idx="27">
                  <c:v>65</c:v>
                </c:pt>
                <c:pt idx="28">
                  <c:v>65</c:v>
                </c:pt>
                <c:pt idx="29">
                  <c:v>65.2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24.7</c:v>
                </c:pt>
                <c:pt idx="1">
                  <c:v>26.1</c:v>
                </c:pt>
                <c:pt idx="2">
                  <c:v>31.5</c:v>
                </c:pt>
                <c:pt idx="3">
                  <c:v>31.6</c:v>
                </c:pt>
                <c:pt idx="4">
                  <c:v>32.1</c:v>
                </c:pt>
                <c:pt idx="5">
                  <c:v>35.6</c:v>
                </c:pt>
                <c:pt idx="6">
                  <c:v>36.299999999999997</c:v>
                </c:pt>
                <c:pt idx="7">
                  <c:v>37.9</c:v>
                </c:pt>
                <c:pt idx="8">
                  <c:v>44.4</c:v>
                </c:pt>
                <c:pt idx="9">
                  <c:v>49.6</c:v>
                </c:pt>
                <c:pt idx="10">
                  <c:v>51.7</c:v>
                </c:pt>
                <c:pt idx="11">
                  <c:v>52.7</c:v>
                </c:pt>
                <c:pt idx="12">
                  <c:v>53.1</c:v>
                </c:pt>
                <c:pt idx="13">
                  <c:v>54</c:v>
                </c:pt>
                <c:pt idx="14">
                  <c:v>54.3</c:v>
                </c:pt>
                <c:pt idx="15">
                  <c:v>55.7</c:v>
                </c:pt>
                <c:pt idx="16">
                  <c:v>55.7</c:v>
                </c:pt>
                <c:pt idx="17">
                  <c:v>58.5</c:v>
                </c:pt>
                <c:pt idx="18">
                  <c:v>58.7</c:v>
                </c:pt>
                <c:pt idx="19">
                  <c:v>59.1</c:v>
                </c:pt>
                <c:pt idx="20">
                  <c:v>59.3</c:v>
                </c:pt>
                <c:pt idx="21">
                  <c:v>59.6</c:v>
                </c:pt>
                <c:pt idx="22">
                  <c:v>61.3</c:v>
                </c:pt>
                <c:pt idx="23">
                  <c:v>61.7</c:v>
                </c:pt>
                <c:pt idx="24">
                  <c:v>62.7</c:v>
                </c:pt>
                <c:pt idx="25">
                  <c:v>63.2</c:v>
                </c:pt>
                <c:pt idx="26">
                  <c:v>64.400000000000006</c:v>
                </c:pt>
                <c:pt idx="27">
                  <c:v>65</c:v>
                </c:pt>
                <c:pt idx="28">
                  <c:v>65</c:v>
                </c:pt>
                <c:pt idx="29">
                  <c:v>65.2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  <c:pt idx="15">
                  <c:v>9</c:v>
                </c:pt>
                <c:pt idx="16">
                  <c:v>8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10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11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206080"/>
        <c:axId val="80212352"/>
      </c:barChart>
      <c:catAx>
        <c:axId val="802060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Average % Republican 2008, 2010 and Registration 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212352"/>
        <c:crosses val="autoZero"/>
        <c:auto val="1"/>
        <c:lblAlgn val="ctr"/>
        <c:lblOffset val="100"/>
        <c:noMultiLvlLbl val="0"/>
      </c:catAx>
      <c:valAx>
        <c:axId val="80212352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02060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25.4</c:v>
                </c:pt>
                <c:pt idx="1">
                  <c:v>26.4</c:v>
                </c:pt>
                <c:pt idx="2">
                  <c:v>32.1</c:v>
                </c:pt>
                <c:pt idx="3">
                  <c:v>32.4</c:v>
                </c:pt>
                <c:pt idx="4">
                  <c:v>32.799999999999997</c:v>
                </c:pt>
                <c:pt idx="5">
                  <c:v>34.299999999999997</c:v>
                </c:pt>
                <c:pt idx="6">
                  <c:v>36</c:v>
                </c:pt>
                <c:pt idx="7">
                  <c:v>36.200000000000003</c:v>
                </c:pt>
                <c:pt idx="8">
                  <c:v>40.1</c:v>
                </c:pt>
                <c:pt idx="9">
                  <c:v>48.8</c:v>
                </c:pt>
                <c:pt idx="10">
                  <c:v>49.1</c:v>
                </c:pt>
                <c:pt idx="11">
                  <c:v>49.2</c:v>
                </c:pt>
                <c:pt idx="12">
                  <c:v>50.7</c:v>
                </c:pt>
                <c:pt idx="13">
                  <c:v>51.3</c:v>
                </c:pt>
                <c:pt idx="14">
                  <c:v>52.4</c:v>
                </c:pt>
                <c:pt idx="15">
                  <c:v>52.8</c:v>
                </c:pt>
                <c:pt idx="16">
                  <c:v>53.6</c:v>
                </c:pt>
                <c:pt idx="17">
                  <c:v>54.5</c:v>
                </c:pt>
                <c:pt idx="18">
                  <c:v>55.3</c:v>
                </c:pt>
                <c:pt idx="19">
                  <c:v>55.7</c:v>
                </c:pt>
                <c:pt idx="20">
                  <c:v>55.8</c:v>
                </c:pt>
                <c:pt idx="21">
                  <c:v>56.1</c:v>
                </c:pt>
                <c:pt idx="22">
                  <c:v>56.9</c:v>
                </c:pt>
                <c:pt idx="23">
                  <c:v>57.3</c:v>
                </c:pt>
                <c:pt idx="24">
                  <c:v>57.5</c:v>
                </c:pt>
                <c:pt idx="25">
                  <c:v>59.2</c:v>
                </c:pt>
                <c:pt idx="26">
                  <c:v>59.2</c:v>
                </c:pt>
                <c:pt idx="27">
                  <c:v>59.5</c:v>
                </c:pt>
                <c:pt idx="28">
                  <c:v>60.8</c:v>
                </c:pt>
                <c:pt idx="29">
                  <c:v>60.9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  <c:pt idx="9">
                  <c:v>7</c:v>
                </c:pt>
                <c:pt idx="10">
                  <c:v>7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3</c:v>
                </c:pt>
                <c:pt idx="15">
                  <c:v>4</c:v>
                </c:pt>
                <c:pt idx="16">
                  <c:v>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25.4</c:v>
                </c:pt>
                <c:pt idx="1">
                  <c:v>26.4</c:v>
                </c:pt>
                <c:pt idx="2">
                  <c:v>32.1</c:v>
                </c:pt>
                <c:pt idx="3">
                  <c:v>32.4</c:v>
                </c:pt>
                <c:pt idx="4">
                  <c:v>32.799999999999997</c:v>
                </c:pt>
                <c:pt idx="5">
                  <c:v>34.299999999999997</c:v>
                </c:pt>
                <c:pt idx="6">
                  <c:v>36</c:v>
                </c:pt>
                <c:pt idx="7">
                  <c:v>36.200000000000003</c:v>
                </c:pt>
                <c:pt idx="8">
                  <c:v>40.1</c:v>
                </c:pt>
                <c:pt idx="9">
                  <c:v>48.8</c:v>
                </c:pt>
                <c:pt idx="10">
                  <c:v>49.1</c:v>
                </c:pt>
                <c:pt idx="11">
                  <c:v>49.2</c:v>
                </c:pt>
                <c:pt idx="12">
                  <c:v>50.7</c:v>
                </c:pt>
                <c:pt idx="13">
                  <c:v>51.3</c:v>
                </c:pt>
                <c:pt idx="14">
                  <c:v>52.4</c:v>
                </c:pt>
                <c:pt idx="15">
                  <c:v>52.8</c:v>
                </c:pt>
                <c:pt idx="16">
                  <c:v>53.6</c:v>
                </c:pt>
                <c:pt idx="17">
                  <c:v>54.5</c:v>
                </c:pt>
                <c:pt idx="18">
                  <c:v>55.3</c:v>
                </c:pt>
                <c:pt idx="19">
                  <c:v>55.7</c:v>
                </c:pt>
                <c:pt idx="20">
                  <c:v>55.8</c:v>
                </c:pt>
                <c:pt idx="21">
                  <c:v>56.1</c:v>
                </c:pt>
                <c:pt idx="22">
                  <c:v>56.9</c:v>
                </c:pt>
                <c:pt idx="23">
                  <c:v>57.3</c:v>
                </c:pt>
                <c:pt idx="24">
                  <c:v>57.5</c:v>
                </c:pt>
                <c:pt idx="25">
                  <c:v>59.2</c:v>
                </c:pt>
                <c:pt idx="26">
                  <c:v>59.2</c:v>
                </c:pt>
                <c:pt idx="27">
                  <c:v>59.5</c:v>
                </c:pt>
                <c:pt idx="28">
                  <c:v>60.8</c:v>
                </c:pt>
                <c:pt idx="29">
                  <c:v>60.9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11</c:v>
                </c:pt>
                <c:pt idx="12">
                  <c:v>11</c:v>
                </c:pt>
                <c:pt idx="13">
                  <c:v>12</c:v>
                </c:pt>
                <c:pt idx="14">
                  <c:v>9</c:v>
                </c:pt>
                <c:pt idx="15">
                  <c:v>8</c:v>
                </c:pt>
                <c:pt idx="16">
                  <c:v>4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11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696448"/>
        <c:axId val="78698368"/>
      </c:barChart>
      <c:catAx>
        <c:axId val="78696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2008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698368"/>
        <c:crosses val="autoZero"/>
        <c:auto val="1"/>
        <c:lblAlgn val="ctr"/>
        <c:lblOffset val="100"/>
        <c:noMultiLvlLbl val="0"/>
      </c:catAx>
      <c:valAx>
        <c:axId val="78698368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696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26.4</c:v>
                </c:pt>
                <c:pt idx="1">
                  <c:v>28.7</c:v>
                </c:pt>
                <c:pt idx="2">
                  <c:v>33.200000000000003</c:v>
                </c:pt>
                <c:pt idx="3">
                  <c:v>33.5</c:v>
                </c:pt>
                <c:pt idx="4">
                  <c:v>35.5</c:v>
                </c:pt>
                <c:pt idx="5">
                  <c:v>37.6</c:v>
                </c:pt>
                <c:pt idx="6">
                  <c:v>39.700000000000003</c:v>
                </c:pt>
                <c:pt idx="7">
                  <c:v>39.9</c:v>
                </c:pt>
                <c:pt idx="8">
                  <c:v>46.4</c:v>
                </c:pt>
                <c:pt idx="9">
                  <c:v>54.9</c:v>
                </c:pt>
                <c:pt idx="10">
                  <c:v>56.1</c:v>
                </c:pt>
                <c:pt idx="11">
                  <c:v>56.3</c:v>
                </c:pt>
                <c:pt idx="12">
                  <c:v>56.8</c:v>
                </c:pt>
                <c:pt idx="13">
                  <c:v>57.7</c:v>
                </c:pt>
                <c:pt idx="14">
                  <c:v>58</c:v>
                </c:pt>
                <c:pt idx="15">
                  <c:v>58.2</c:v>
                </c:pt>
                <c:pt idx="16">
                  <c:v>58.5</c:v>
                </c:pt>
                <c:pt idx="17">
                  <c:v>60.8</c:v>
                </c:pt>
                <c:pt idx="18">
                  <c:v>61.4</c:v>
                </c:pt>
                <c:pt idx="19">
                  <c:v>62.5</c:v>
                </c:pt>
                <c:pt idx="20">
                  <c:v>62.9</c:v>
                </c:pt>
                <c:pt idx="21">
                  <c:v>64.900000000000006</c:v>
                </c:pt>
                <c:pt idx="22">
                  <c:v>65.099999999999994</c:v>
                </c:pt>
                <c:pt idx="23">
                  <c:v>65.3</c:v>
                </c:pt>
                <c:pt idx="24">
                  <c:v>65.400000000000006</c:v>
                </c:pt>
                <c:pt idx="25">
                  <c:v>66.400000000000006</c:v>
                </c:pt>
                <c:pt idx="26">
                  <c:v>67.599999999999994</c:v>
                </c:pt>
                <c:pt idx="27">
                  <c:v>67.8</c:v>
                </c:pt>
                <c:pt idx="28">
                  <c:v>68.5</c:v>
                </c:pt>
                <c:pt idx="29">
                  <c:v>72.5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11</c:v>
                </c:pt>
                <c:pt idx="8">
                  <c:v>12</c:v>
                </c:pt>
                <c:pt idx="9">
                  <c:v>7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7</c:v>
                </c:pt>
                <c:pt idx="14">
                  <c:v>4</c:v>
                </c:pt>
                <c:pt idx="15">
                  <c:v>8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26.4</c:v>
                </c:pt>
                <c:pt idx="1">
                  <c:v>28.7</c:v>
                </c:pt>
                <c:pt idx="2">
                  <c:v>33.200000000000003</c:v>
                </c:pt>
                <c:pt idx="3">
                  <c:v>33.5</c:v>
                </c:pt>
                <c:pt idx="4">
                  <c:v>35.5</c:v>
                </c:pt>
                <c:pt idx="5">
                  <c:v>37.6</c:v>
                </c:pt>
                <c:pt idx="6">
                  <c:v>39.700000000000003</c:v>
                </c:pt>
                <c:pt idx="7">
                  <c:v>39.9</c:v>
                </c:pt>
                <c:pt idx="8">
                  <c:v>46.4</c:v>
                </c:pt>
                <c:pt idx="9">
                  <c:v>54.9</c:v>
                </c:pt>
                <c:pt idx="10">
                  <c:v>56.1</c:v>
                </c:pt>
                <c:pt idx="11">
                  <c:v>56.3</c:v>
                </c:pt>
                <c:pt idx="12">
                  <c:v>56.8</c:v>
                </c:pt>
                <c:pt idx="13">
                  <c:v>57.7</c:v>
                </c:pt>
                <c:pt idx="14">
                  <c:v>58</c:v>
                </c:pt>
                <c:pt idx="15">
                  <c:v>58.2</c:v>
                </c:pt>
                <c:pt idx="16">
                  <c:v>58.5</c:v>
                </c:pt>
                <c:pt idx="17">
                  <c:v>60.8</c:v>
                </c:pt>
                <c:pt idx="18">
                  <c:v>61.4</c:v>
                </c:pt>
                <c:pt idx="19">
                  <c:v>62.5</c:v>
                </c:pt>
                <c:pt idx="20">
                  <c:v>62.9</c:v>
                </c:pt>
                <c:pt idx="21">
                  <c:v>64.900000000000006</c:v>
                </c:pt>
                <c:pt idx="22">
                  <c:v>65.099999999999994</c:v>
                </c:pt>
                <c:pt idx="23">
                  <c:v>65.3</c:v>
                </c:pt>
                <c:pt idx="24">
                  <c:v>65.400000000000006</c:v>
                </c:pt>
                <c:pt idx="25">
                  <c:v>66.400000000000006</c:v>
                </c:pt>
                <c:pt idx="26">
                  <c:v>67.599999999999994</c:v>
                </c:pt>
                <c:pt idx="27">
                  <c:v>67.8</c:v>
                </c:pt>
                <c:pt idx="28">
                  <c:v>68.5</c:v>
                </c:pt>
                <c:pt idx="29">
                  <c:v>72.5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11</c:v>
                </c:pt>
                <c:pt idx="11">
                  <c:v>9</c:v>
                </c:pt>
                <c:pt idx="12">
                  <c:v>11</c:v>
                </c:pt>
                <c:pt idx="13">
                  <c:v>5</c:v>
                </c:pt>
                <c:pt idx="14">
                  <c:v>8</c:v>
                </c:pt>
                <c:pt idx="15">
                  <c:v>4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878720"/>
        <c:axId val="26880640"/>
      </c:barChart>
      <c:catAx>
        <c:axId val="268787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2010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880640"/>
        <c:crosses val="autoZero"/>
        <c:auto val="1"/>
        <c:lblAlgn val="ctr"/>
        <c:lblOffset val="100"/>
        <c:noMultiLvlLbl val="0"/>
      </c:catAx>
      <c:valAx>
        <c:axId val="26880640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6878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26.4</c:v>
                </c:pt>
                <c:pt idx="1">
                  <c:v>28.7</c:v>
                </c:pt>
                <c:pt idx="2">
                  <c:v>33.200000000000003</c:v>
                </c:pt>
                <c:pt idx="3">
                  <c:v>33.5</c:v>
                </c:pt>
                <c:pt idx="4">
                  <c:v>35.5</c:v>
                </c:pt>
                <c:pt idx="5">
                  <c:v>37.6</c:v>
                </c:pt>
                <c:pt idx="6">
                  <c:v>39.700000000000003</c:v>
                </c:pt>
                <c:pt idx="7">
                  <c:v>39.9</c:v>
                </c:pt>
                <c:pt idx="8">
                  <c:v>46.4</c:v>
                </c:pt>
                <c:pt idx="9">
                  <c:v>54.9</c:v>
                </c:pt>
                <c:pt idx="10">
                  <c:v>56.1</c:v>
                </c:pt>
                <c:pt idx="11">
                  <c:v>56.3</c:v>
                </c:pt>
                <c:pt idx="12">
                  <c:v>56.8</c:v>
                </c:pt>
                <c:pt idx="13">
                  <c:v>57.7</c:v>
                </c:pt>
                <c:pt idx="14">
                  <c:v>58</c:v>
                </c:pt>
                <c:pt idx="15">
                  <c:v>58.2</c:v>
                </c:pt>
                <c:pt idx="16">
                  <c:v>58.5</c:v>
                </c:pt>
                <c:pt idx="17">
                  <c:v>60.8</c:v>
                </c:pt>
                <c:pt idx="18">
                  <c:v>61.4</c:v>
                </c:pt>
                <c:pt idx="19">
                  <c:v>62.5</c:v>
                </c:pt>
                <c:pt idx="20">
                  <c:v>62.9</c:v>
                </c:pt>
                <c:pt idx="21">
                  <c:v>64.900000000000006</c:v>
                </c:pt>
                <c:pt idx="22">
                  <c:v>65.099999999999994</c:v>
                </c:pt>
                <c:pt idx="23">
                  <c:v>65.3</c:v>
                </c:pt>
                <c:pt idx="24">
                  <c:v>65.400000000000006</c:v>
                </c:pt>
                <c:pt idx="25">
                  <c:v>66.400000000000006</c:v>
                </c:pt>
                <c:pt idx="26">
                  <c:v>67.599999999999994</c:v>
                </c:pt>
                <c:pt idx="27">
                  <c:v>67.8</c:v>
                </c:pt>
                <c:pt idx="28">
                  <c:v>68.5</c:v>
                </c:pt>
                <c:pt idx="29">
                  <c:v>72.5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11</c:v>
                </c:pt>
                <c:pt idx="8">
                  <c:v>12</c:v>
                </c:pt>
                <c:pt idx="9">
                  <c:v>7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7</c:v>
                </c:pt>
                <c:pt idx="14">
                  <c:v>4</c:v>
                </c:pt>
                <c:pt idx="15">
                  <c:v>8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26.4</c:v>
                </c:pt>
                <c:pt idx="1">
                  <c:v>28.7</c:v>
                </c:pt>
                <c:pt idx="2">
                  <c:v>33.200000000000003</c:v>
                </c:pt>
                <c:pt idx="3">
                  <c:v>33.5</c:v>
                </c:pt>
                <c:pt idx="4">
                  <c:v>35.5</c:v>
                </c:pt>
                <c:pt idx="5">
                  <c:v>37.6</c:v>
                </c:pt>
                <c:pt idx="6">
                  <c:v>39.700000000000003</c:v>
                </c:pt>
                <c:pt idx="7">
                  <c:v>39.9</c:v>
                </c:pt>
                <c:pt idx="8">
                  <c:v>46.4</c:v>
                </c:pt>
                <c:pt idx="9">
                  <c:v>54.9</c:v>
                </c:pt>
                <c:pt idx="10">
                  <c:v>56.1</c:v>
                </c:pt>
                <c:pt idx="11">
                  <c:v>56.3</c:v>
                </c:pt>
                <c:pt idx="12">
                  <c:v>56.8</c:v>
                </c:pt>
                <c:pt idx="13">
                  <c:v>57.7</c:v>
                </c:pt>
                <c:pt idx="14">
                  <c:v>58</c:v>
                </c:pt>
                <c:pt idx="15">
                  <c:v>58.2</c:v>
                </c:pt>
                <c:pt idx="16">
                  <c:v>58.5</c:v>
                </c:pt>
                <c:pt idx="17">
                  <c:v>60.8</c:v>
                </c:pt>
                <c:pt idx="18">
                  <c:v>61.4</c:v>
                </c:pt>
                <c:pt idx="19">
                  <c:v>62.5</c:v>
                </c:pt>
                <c:pt idx="20">
                  <c:v>62.9</c:v>
                </c:pt>
                <c:pt idx="21">
                  <c:v>64.900000000000006</c:v>
                </c:pt>
                <c:pt idx="22">
                  <c:v>65.099999999999994</c:v>
                </c:pt>
                <c:pt idx="23">
                  <c:v>65.3</c:v>
                </c:pt>
                <c:pt idx="24">
                  <c:v>65.400000000000006</c:v>
                </c:pt>
                <c:pt idx="25">
                  <c:v>66.400000000000006</c:v>
                </c:pt>
                <c:pt idx="26">
                  <c:v>67.599999999999994</c:v>
                </c:pt>
                <c:pt idx="27">
                  <c:v>67.8</c:v>
                </c:pt>
                <c:pt idx="28">
                  <c:v>68.5</c:v>
                </c:pt>
                <c:pt idx="29">
                  <c:v>72.5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11</c:v>
                </c:pt>
                <c:pt idx="11">
                  <c:v>9</c:v>
                </c:pt>
                <c:pt idx="12">
                  <c:v>11</c:v>
                </c:pt>
                <c:pt idx="13">
                  <c:v>5</c:v>
                </c:pt>
                <c:pt idx="14">
                  <c:v>8</c:v>
                </c:pt>
                <c:pt idx="15">
                  <c:v>4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231360"/>
        <c:axId val="27233280"/>
      </c:barChart>
      <c:catAx>
        <c:axId val="272313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2010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233280"/>
        <c:crosses val="autoZero"/>
        <c:auto val="1"/>
        <c:lblAlgn val="ctr"/>
        <c:lblOffset val="100"/>
        <c:noMultiLvlLbl val="0"/>
      </c:catAx>
      <c:valAx>
        <c:axId val="27233280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231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22.2</c:v>
                </c:pt>
                <c:pt idx="1">
                  <c:v>23.1</c:v>
                </c:pt>
                <c:pt idx="2">
                  <c:v>28.3</c:v>
                </c:pt>
                <c:pt idx="3">
                  <c:v>28.5</c:v>
                </c:pt>
                <c:pt idx="4">
                  <c:v>29.1</c:v>
                </c:pt>
                <c:pt idx="5">
                  <c:v>33.1</c:v>
                </c:pt>
                <c:pt idx="6">
                  <c:v>34.9</c:v>
                </c:pt>
                <c:pt idx="7">
                  <c:v>37.799999999999997</c:v>
                </c:pt>
                <c:pt idx="8">
                  <c:v>44.9</c:v>
                </c:pt>
                <c:pt idx="9">
                  <c:v>46.4</c:v>
                </c:pt>
                <c:pt idx="10">
                  <c:v>46.7</c:v>
                </c:pt>
                <c:pt idx="11">
                  <c:v>48.7</c:v>
                </c:pt>
                <c:pt idx="12">
                  <c:v>51.9</c:v>
                </c:pt>
                <c:pt idx="13">
                  <c:v>52.3</c:v>
                </c:pt>
                <c:pt idx="14">
                  <c:v>53</c:v>
                </c:pt>
                <c:pt idx="15">
                  <c:v>56.2</c:v>
                </c:pt>
                <c:pt idx="16">
                  <c:v>56.6</c:v>
                </c:pt>
                <c:pt idx="17">
                  <c:v>58.3</c:v>
                </c:pt>
                <c:pt idx="18">
                  <c:v>58.7</c:v>
                </c:pt>
                <c:pt idx="19">
                  <c:v>59</c:v>
                </c:pt>
                <c:pt idx="20">
                  <c:v>59.5</c:v>
                </c:pt>
                <c:pt idx="21">
                  <c:v>61.7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65.3</c:v>
                </c:pt>
                <c:pt idx="26">
                  <c:v>66.3</c:v>
                </c:pt>
                <c:pt idx="27">
                  <c:v>66.3</c:v>
                </c:pt>
                <c:pt idx="28">
                  <c:v>66.400000000000006</c:v>
                </c:pt>
                <c:pt idx="29">
                  <c:v>66.900000000000006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7</c:v>
                </c:pt>
                <c:pt idx="9">
                  <c:v>8</c:v>
                </c:pt>
                <c:pt idx="10">
                  <c:v>12</c:v>
                </c:pt>
                <c:pt idx="11">
                  <c:v>7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4</c:v>
                </c:pt>
                <c:pt idx="16">
                  <c:v>1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22.2</c:v>
                </c:pt>
                <c:pt idx="1">
                  <c:v>23.1</c:v>
                </c:pt>
                <c:pt idx="2">
                  <c:v>28.3</c:v>
                </c:pt>
                <c:pt idx="3">
                  <c:v>28.5</c:v>
                </c:pt>
                <c:pt idx="4">
                  <c:v>29.1</c:v>
                </c:pt>
                <c:pt idx="5">
                  <c:v>33.1</c:v>
                </c:pt>
                <c:pt idx="6">
                  <c:v>34.9</c:v>
                </c:pt>
                <c:pt idx="7">
                  <c:v>37.799999999999997</c:v>
                </c:pt>
                <c:pt idx="8">
                  <c:v>44.9</c:v>
                </c:pt>
                <c:pt idx="9">
                  <c:v>46.4</c:v>
                </c:pt>
                <c:pt idx="10">
                  <c:v>46.7</c:v>
                </c:pt>
                <c:pt idx="11">
                  <c:v>48.7</c:v>
                </c:pt>
                <c:pt idx="12">
                  <c:v>51.9</c:v>
                </c:pt>
                <c:pt idx="13">
                  <c:v>52.3</c:v>
                </c:pt>
                <c:pt idx="14">
                  <c:v>53</c:v>
                </c:pt>
                <c:pt idx="15">
                  <c:v>56.2</c:v>
                </c:pt>
                <c:pt idx="16">
                  <c:v>56.6</c:v>
                </c:pt>
                <c:pt idx="17">
                  <c:v>58.3</c:v>
                </c:pt>
                <c:pt idx="18">
                  <c:v>58.7</c:v>
                </c:pt>
                <c:pt idx="19">
                  <c:v>59</c:v>
                </c:pt>
                <c:pt idx="20">
                  <c:v>59.5</c:v>
                </c:pt>
                <c:pt idx="21">
                  <c:v>61.7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65.3</c:v>
                </c:pt>
                <c:pt idx="26">
                  <c:v>66.3</c:v>
                </c:pt>
                <c:pt idx="27">
                  <c:v>66.3</c:v>
                </c:pt>
                <c:pt idx="28">
                  <c:v>66.400000000000006</c:v>
                </c:pt>
                <c:pt idx="29">
                  <c:v>66.900000000000006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5</c:v>
                </c:pt>
                <c:pt idx="9">
                  <c:v>4</c:v>
                </c:pt>
                <c:pt idx="10">
                  <c:v>0</c:v>
                </c:pt>
                <c:pt idx="11">
                  <c:v>5</c:v>
                </c:pt>
                <c:pt idx="12">
                  <c:v>11</c:v>
                </c:pt>
                <c:pt idx="13">
                  <c:v>10</c:v>
                </c:pt>
                <c:pt idx="14">
                  <c:v>12</c:v>
                </c:pt>
                <c:pt idx="15">
                  <c:v>8</c:v>
                </c:pt>
                <c:pt idx="16">
                  <c:v>11</c:v>
                </c:pt>
                <c:pt idx="17">
                  <c:v>9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11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31392"/>
        <c:axId val="31533312"/>
      </c:barChart>
      <c:catAx>
        <c:axId val="315313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Registration</a:t>
                </a:r>
                <a:r>
                  <a:rPr lang="en-US" baseline="0"/>
                  <a:t> 2-way % Republicacn </a:t>
                </a:r>
                <a:r>
                  <a:rPr lang="en-US"/>
                  <a:t>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533312"/>
        <c:crosses val="autoZero"/>
        <c:auto val="1"/>
        <c:lblAlgn val="ctr"/>
        <c:lblOffset val="100"/>
        <c:noMultiLvlLbl val="0"/>
      </c:catAx>
      <c:valAx>
        <c:axId val="31533312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15313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22.2</c:v>
                </c:pt>
                <c:pt idx="1">
                  <c:v>23.1</c:v>
                </c:pt>
                <c:pt idx="2">
                  <c:v>28.3</c:v>
                </c:pt>
                <c:pt idx="3">
                  <c:v>28.5</c:v>
                </c:pt>
                <c:pt idx="4">
                  <c:v>29.1</c:v>
                </c:pt>
                <c:pt idx="5">
                  <c:v>33.1</c:v>
                </c:pt>
                <c:pt idx="6">
                  <c:v>34.9</c:v>
                </c:pt>
                <c:pt idx="7">
                  <c:v>37.799999999999997</c:v>
                </c:pt>
                <c:pt idx="8">
                  <c:v>44.9</c:v>
                </c:pt>
                <c:pt idx="9">
                  <c:v>46.4</c:v>
                </c:pt>
                <c:pt idx="10">
                  <c:v>46.7</c:v>
                </c:pt>
                <c:pt idx="11">
                  <c:v>48.7</c:v>
                </c:pt>
                <c:pt idx="12">
                  <c:v>51.9</c:v>
                </c:pt>
                <c:pt idx="13">
                  <c:v>52.3</c:v>
                </c:pt>
                <c:pt idx="14">
                  <c:v>53</c:v>
                </c:pt>
                <c:pt idx="15">
                  <c:v>56.2</c:v>
                </c:pt>
                <c:pt idx="16">
                  <c:v>56.6</c:v>
                </c:pt>
                <c:pt idx="17">
                  <c:v>58.3</c:v>
                </c:pt>
                <c:pt idx="18">
                  <c:v>58.7</c:v>
                </c:pt>
                <c:pt idx="19">
                  <c:v>59</c:v>
                </c:pt>
                <c:pt idx="20">
                  <c:v>59.5</c:v>
                </c:pt>
                <c:pt idx="21">
                  <c:v>61.7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65.3</c:v>
                </c:pt>
                <c:pt idx="26">
                  <c:v>66.3</c:v>
                </c:pt>
                <c:pt idx="27">
                  <c:v>66.3</c:v>
                </c:pt>
                <c:pt idx="28">
                  <c:v>66.400000000000006</c:v>
                </c:pt>
                <c:pt idx="29">
                  <c:v>66.900000000000006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7</c:v>
                </c:pt>
                <c:pt idx="9">
                  <c:v>8</c:v>
                </c:pt>
                <c:pt idx="10">
                  <c:v>12</c:v>
                </c:pt>
                <c:pt idx="11">
                  <c:v>7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4</c:v>
                </c:pt>
                <c:pt idx="16">
                  <c:v>1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22.2</c:v>
                </c:pt>
                <c:pt idx="1">
                  <c:v>23.1</c:v>
                </c:pt>
                <c:pt idx="2">
                  <c:v>28.3</c:v>
                </c:pt>
                <c:pt idx="3">
                  <c:v>28.5</c:v>
                </c:pt>
                <c:pt idx="4">
                  <c:v>29.1</c:v>
                </c:pt>
                <c:pt idx="5">
                  <c:v>33.1</c:v>
                </c:pt>
                <c:pt idx="6">
                  <c:v>34.9</c:v>
                </c:pt>
                <c:pt idx="7">
                  <c:v>37.799999999999997</c:v>
                </c:pt>
                <c:pt idx="8">
                  <c:v>44.9</c:v>
                </c:pt>
                <c:pt idx="9">
                  <c:v>46.4</c:v>
                </c:pt>
                <c:pt idx="10">
                  <c:v>46.7</c:v>
                </c:pt>
                <c:pt idx="11">
                  <c:v>48.7</c:v>
                </c:pt>
                <c:pt idx="12">
                  <c:v>51.9</c:v>
                </c:pt>
                <c:pt idx="13">
                  <c:v>52.3</c:v>
                </c:pt>
                <c:pt idx="14">
                  <c:v>53</c:v>
                </c:pt>
                <c:pt idx="15">
                  <c:v>56.2</c:v>
                </c:pt>
                <c:pt idx="16">
                  <c:v>56.6</c:v>
                </c:pt>
                <c:pt idx="17">
                  <c:v>58.3</c:v>
                </c:pt>
                <c:pt idx="18">
                  <c:v>58.7</c:v>
                </c:pt>
                <c:pt idx="19">
                  <c:v>59</c:v>
                </c:pt>
                <c:pt idx="20">
                  <c:v>59.5</c:v>
                </c:pt>
                <c:pt idx="21">
                  <c:v>61.7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65.3</c:v>
                </c:pt>
                <c:pt idx="26">
                  <c:v>66.3</c:v>
                </c:pt>
                <c:pt idx="27">
                  <c:v>66.3</c:v>
                </c:pt>
                <c:pt idx="28">
                  <c:v>66.400000000000006</c:v>
                </c:pt>
                <c:pt idx="29">
                  <c:v>66.900000000000006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5</c:v>
                </c:pt>
                <c:pt idx="9">
                  <c:v>4</c:v>
                </c:pt>
                <c:pt idx="10">
                  <c:v>0</c:v>
                </c:pt>
                <c:pt idx="11">
                  <c:v>5</c:v>
                </c:pt>
                <c:pt idx="12">
                  <c:v>11</c:v>
                </c:pt>
                <c:pt idx="13">
                  <c:v>10</c:v>
                </c:pt>
                <c:pt idx="14">
                  <c:v>12</c:v>
                </c:pt>
                <c:pt idx="15">
                  <c:v>8</c:v>
                </c:pt>
                <c:pt idx="16">
                  <c:v>11</c:v>
                </c:pt>
                <c:pt idx="17">
                  <c:v>9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11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889600"/>
        <c:axId val="64891520"/>
      </c:barChart>
      <c:catAx>
        <c:axId val="64889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Registration</a:t>
                </a:r>
                <a:r>
                  <a:rPr lang="en-US" baseline="0"/>
                  <a:t> 2-way % Republicacn </a:t>
                </a:r>
                <a:r>
                  <a:rPr lang="en-US"/>
                  <a:t>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891520"/>
        <c:crosses val="autoZero"/>
        <c:auto val="1"/>
        <c:lblAlgn val="ctr"/>
        <c:lblOffset val="100"/>
        <c:noMultiLvlLbl val="0"/>
      </c:catAx>
      <c:valAx>
        <c:axId val="64891520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4889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0.0</c:formatCode>
                <c:ptCount val="30"/>
                <c:pt idx="0">
                  <c:v>24.6</c:v>
                </c:pt>
                <c:pt idx="1">
                  <c:v>28.5</c:v>
                </c:pt>
                <c:pt idx="2">
                  <c:v>29.3</c:v>
                </c:pt>
                <c:pt idx="3">
                  <c:v>29.6</c:v>
                </c:pt>
                <c:pt idx="4">
                  <c:v>30.5</c:v>
                </c:pt>
                <c:pt idx="5">
                  <c:v>31.2</c:v>
                </c:pt>
                <c:pt idx="6">
                  <c:v>31.7</c:v>
                </c:pt>
                <c:pt idx="7">
                  <c:v>32</c:v>
                </c:pt>
                <c:pt idx="8">
                  <c:v>32.1</c:v>
                </c:pt>
                <c:pt idx="9">
                  <c:v>32.6</c:v>
                </c:pt>
                <c:pt idx="10">
                  <c:v>32.6</c:v>
                </c:pt>
                <c:pt idx="11">
                  <c:v>33.1</c:v>
                </c:pt>
                <c:pt idx="12">
                  <c:v>33.299999999999997</c:v>
                </c:pt>
                <c:pt idx="13">
                  <c:v>33.799999999999997</c:v>
                </c:pt>
                <c:pt idx="14">
                  <c:v>34</c:v>
                </c:pt>
                <c:pt idx="15">
                  <c:v>34.1</c:v>
                </c:pt>
                <c:pt idx="16">
                  <c:v>34.200000000000003</c:v>
                </c:pt>
                <c:pt idx="17">
                  <c:v>34.299999999999997</c:v>
                </c:pt>
                <c:pt idx="18">
                  <c:v>34.700000000000003</c:v>
                </c:pt>
                <c:pt idx="19">
                  <c:v>35</c:v>
                </c:pt>
                <c:pt idx="20">
                  <c:v>35.200000000000003</c:v>
                </c:pt>
                <c:pt idx="21">
                  <c:v>35.5</c:v>
                </c:pt>
                <c:pt idx="22">
                  <c:v>36.5</c:v>
                </c:pt>
                <c:pt idx="23">
                  <c:v>36.6</c:v>
                </c:pt>
                <c:pt idx="24">
                  <c:v>36.700000000000003</c:v>
                </c:pt>
                <c:pt idx="25">
                  <c:v>37.5</c:v>
                </c:pt>
                <c:pt idx="26">
                  <c:v>37.799999999999997</c:v>
                </c:pt>
                <c:pt idx="27">
                  <c:v>37.9</c:v>
                </c:pt>
                <c:pt idx="28">
                  <c:v>39.700000000000003</c:v>
                </c:pt>
                <c:pt idx="29">
                  <c:v>40.4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2</c:v>
                </c:pt>
                <c:pt idx="1">
                  <c:v>3</c:v>
                </c:pt>
                <c:pt idx="2">
                  <c:v>12</c:v>
                </c:pt>
                <c:pt idx="3">
                  <c:v>4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  <c:pt idx="7">
                  <c:v>11</c:v>
                </c:pt>
                <c:pt idx="8">
                  <c:v>0</c:v>
                </c:pt>
                <c:pt idx="9">
                  <c:v>0</c:v>
                </c:pt>
                <c:pt idx="10">
                  <c:v>7</c:v>
                </c:pt>
                <c:pt idx="11">
                  <c:v>0</c:v>
                </c:pt>
                <c:pt idx="12">
                  <c:v>11</c:v>
                </c:pt>
                <c:pt idx="13">
                  <c:v>0</c:v>
                </c:pt>
                <c:pt idx="14">
                  <c:v>0</c:v>
                </c:pt>
                <c:pt idx="15">
                  <c:v>8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11</c:v>
                </c:pt>
                <c:pt idx="23">
                  <c:v>1</c:v>
                </c:pt>
                <c:pt idx="24">
                  <c:v>0</c:v>
                </c:pt>
                <c:pt idx="25">
                  <c:v>7</c:v>
                </c:pt>
                <c:pt idx="26">
                  <c:v>11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0.0</c:formatCode>
                <c:ptCount val="30"/>
                <c:pt idx="0">
                  <c:v>24.6</c:v>
                </c:pt>
                <c:pt idx="1">
                  <c:v>28.5</c:v>
                </c:pt>
                <c:pt idx="2">
                  <c:v>29.3</c:v>
                </c:pt>
                <c:pt idx="3">
                  <c:v>29.6</c:v>
                </c:pt>
                <c:pt idx="4">
                  <c:v>30.5</c:v>
                </c:pt>
                <c:pt idx="5">
                  <c:v>31.2</c:v>
                </c:pt>
                <c:pt idx="6">
                  <c:v>31.7</c:v>
                </c:pt>
                <c:pt idx="7">
                  <c:v>32</c:v>
                </c:pt>
                <c:pt idx="8">
                  <c:v>32.1</c:v>
                </c:pt>
                <c:pt idx="9">
                  <c:v>32.6</c:v>
                </c:pt>
                <c:pt idx="10">
                  <c:v>32.6</c:v>
                </c:pt>
                <c:pt idx="11">
                  <c:v>33.1</c:v>
                </c:pt>
                <c:pt idx="12">
                  <c:v>33.299999999999997</c:v>
                </c:pt>
                <c:pt idx="13">
                  <c:v>33.799999999999997</c:v>
                </c:pt>
                <c:pt idx="14">
                  <c:v>34</c:v>
                </c:pt>
                <c:pt idx="15">
                  <c:v>34.1</c:v>
                </c:pt>
                <c:pt idx="16">
                  <c:v>34.200000000000003</c:v>
                </c:pt>
                <c:pt idx="17">
                  <c:v>34.299999999999997</c:v>
                </c:pt>
                <c:pt idx="18">
                  <c:v>34.700000000000003</c:v>
                </c:pt>
                <c:pt idx="19">
                  <c:v>35</c:v>
                </c:pt>
                <c:pt idx="20">
                  <c:v>35.200000000000003</c:v>
                </c:pt>
                <c:pt idx="21">
                  <c:v>35.5</c:v>
                </c:pt>
                <c:pt idx="22">
                  <c:v>36.5</c:v>
                </c:pt>
                <c:pt idx="23">
                  <c:v>36.6</c:v>
                </c:pt>
                <c:pt idx="24">
                  <c:v>36.700000000000003</c:v>
                </c:pt>
                <c:pt idx="25">
                  <c:v>37.5</c:v>
                </c:pt>
                <c:pt idx="26">
                  <c:v>37.799999999999997</c:v>
                </c:pt>
                <c:pt idx="27">
                  <c:v>37.9</c:v>
                </c:pt>
                <c:pt idx="28">
                  <c:v>39.700000000000003</c:v>
                </c:pt>
                <c:pt idx="29">
                  <c:v>40.4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10</c:v>
                </c:pt>
                <c:pt idx="1">
                  <c:v>9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12</c:v>
                </c:pt>
                <c:pt idx="6">
                  <c:v>12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5</c:v>
                </c:pt>
                <c:pt idx="11">
                  <c:v>12</c:v>
                </c:pt>
                <c:pt idx="12">
                  <c:v>1</c:v>
                </c:pt>
                <c:pt idx="13">
                  <c:v>12</c:v>
                </c:pt>
                <c:pt idx="14">
                  <c:v>12</c:v>
                </c:pt>
                <c:pt idx="15">
                  <c:v>4</c:v>
                </c:pt>
                <c:pt idx="16">
                  <c:v>11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11</c:v>
                </c:pt>
                <c:pt idx="21">
                  <c:v>12</c:v>
                </c:pt>
                <c:pt idx="22">
                  <c:v>1</c:v>
                </c:pt>
                <c:pt idx="23">
                  <c:v>11</c:v>
                </c:pt>
                <c:pt idx="24">
                  <c:v>12</c:v>
                </c:pt>
                <c:pt idx="25">
                  <c:v>5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923136"/>
        <c:axId val="64925056"/>
      </c:barChart>
      <c:catAx>
        <c:axId val="649231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Registration % Independent</a:t>
                </a:r>
                <a:r>
                  <a:rPr lang="en-US" baseline="0"/>
                  <a:t> or Minor Party 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64925056"/>
        <c:crosses val="autoZero"/>
        <c:auto val="1"/>
        <c:lblAlgn val="ctr"/>
        <c:lblOffset val="100"/>
        <c:noMultiLvlLbl val="0"/>
      </c:catAx>
      <c:valAx>
        <c:axId val="64925056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49231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25.9</c:v>
                </c:pt>
                <c:pt idx="1">
                  <c:v>27.6</c:v>
                </c:pt>
                <c:pt idx="2">
                  <c:v>32.700000000000003</c:v>
                </c:pt>
                <c:pt idx="3">
                  <c:v>33.200000000000003</c:v>
                </c:pt>
                <c:pt idx="4">
                  <c:v>34</c:v>
                </c:pt>
                <c:pt idx="5">
                  <c:v>36</c:v>
                </c:pt>
                <c:pt idx="6">
                  <c:v>38</c:v>
                </c:pt>
                <c:pt idx="7">
                  <c:v>38</c:v>
                </c:pt>
                <c:pt idx="8">
                  <c:v>43.3</c:v>
                </c:pt>
                <c:pt idx="9">
                  <c:v>52</c:v>
                </c:pt>
                <c:pt idx="10">
                  <c:v>52.7</c:v>
                </c:pt>
                <c:pt idx="11">
                  <c:v>53.3</c:v>
                </c:pt>
                <c:pt idx="12">
                  <c:v>53.8</c:v>
                </c:pt>
                <c:pt idx="13">
                  <c:v>54.4</c:v>
                </c:pt>
                <c:pt idx="14">
                  <c:v>54.9</c:v>
                </c:pt>
                <c:pt idx="15">
                  <c:v>55.4</c:v>
                </c:pt>
                <c:pt idx="16">
                  <c:v>55.9</c:v>
                </c:pt>
                <c:pt idx="17">
                  <c:v>58.1</c:v>
                </c:pt>
                <c:pt idx="18">
                  <c:v>58.5</c:v>
                </c:pt>
                <c:pt idx="19">
                  <c:v>58.6</c:v>
                </c:pt>
                <c:pt idx="20">
                  <c:v>59.4</c:v>
                </c:pt>
                <c:pt idx="21">
                  <c:v>60.5</c:v>
                </c:pt>
                <c:pt idx="22">
                  <c:v>61</c:v>
                </c:pt>
                <c:pt idx="23">
                  <c:v>61.3</c:v>
                </c:pt>
                <c:pt idx="24">
                  <c:v>61.5</c:v>
                </c:pt>
                <c:pt idx="25">
                  <c:v>62.8</c:v>
                </c:pt>
                <c:pt idx="26">
                  <c:v>63.4</c:v>
                </c:pt>
                <c:pt idx="27">
                  <c:v>64.3</c:v>
                </c:pt>
                <c:pt idx="28">
                  <c:v>64.7</c:v>
                </c:pt>
                <c:pt idx="29">
                  <c:v>66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11</c:v>
                </c:pt>
                <c:pt idx="8">
                  <c:v>12</c:v>
                </c:pt>
                <c:pt idx="9">
                  <c:v>7</c:v>
                </c:pt>
                <c:pt idx="10">
                  <c:v>1</c:v>
                </c:pt>
                <c:pt idx="11">
                  <c:v>7</c:v>
                </c:pt>
                <c:pt idx="12">
                  <c:v>1</c:v>
                </c:pt>
                <c:pt idx="13">
                  <c:v>3</c:v>
                </c:pt>
                <c:pt idx="14">
                  <c:v>0</c:v>
                </c:pt>
                <c:pt idx="15">
                  <c:v>4</c:v>
                </c:pt>
                <c:pt idx="16">
                  <c:v>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25.9</c:v>
                </c:pt>
                <c:pt idx="1">
                  <c:v>27.6</c:v>
                </c:pt>
                <c:pt idx="2">
                  <c:v>32.700000000000003</c:v>
                </c:pt>
                <c:pt idx="3">
                  <c:v>33.200000000000003</c:v>
                </c:pt>
                <c:pt idx="4">
                  <c:v>34</c:v>
                </c:pt>
                <c:pt idx="5">
                  <c:v>36</c:v>
                </c:pt>
                <c:pt idx="6">
                  <c:v>38</c:v>
                </c:pt>
                <c:pt idx="7">
                  <c:v>38</c:v>
                </c:pt>
                <c:pt idx="8">
                  <c:v>43.3</c:v>
                </c:pt>
                <c:pt idx="9">
                  <c:v>52</c:v>
                </c:pt>
                <c:pt idx="10">
                  <c:v>52.7</c:v>
                </c:pt>
                <c:pt idx="11">
                  <c:v>53.3</c:v>
                </c:pt>
                <c:pt idx="12">
                  <c:v>53.8</c:v>
                </c:pt>
                <c:pt idx="13">
                  <c:v>54.4</c:v>
                </c:pt>
                <c:pt idx="14">
                  <c:v>54.9</c:v>
                </c:pt>
                <c:pt idx="15">
                  <c:v>55.4</c:v>
                </c:pt>
                <c:pt idx="16">
                  <c:v>55.9</c:v>
                </c:pt>
                <c:pt idx="17">
                  <c:v>58.1</c:v>
                </c:pt>
                <c:pt idx="18">
                  <c:v>58.5</c:v>
                </c:pt>
                <c:pt idx="19">
                  <c:v>58.6</c:v>
                </c:pt>
                <c:pt idx="20">
                  <c:v>59.4</c:v>
                </c:pt>
                <c:pt idx="21">
                  <c:v>60.5</c:v>
                </c:pt>
                <c:pt idx="22">
                  <c:v>61</c:v>
                </c:pt>
                <c:pt idx="23">
                  <c:v>61.3</c:v>
                </c:pt>
                <c:pt idx="24">
                  <c:v>61.5</c:v>
                </c:pt>
                <c:pt idx="25">
                  <c:v>62.8</c:v>
                </c:pt>
                <c:pt idx="26">
                  <c:v>63.4</c:v>
                </c:pt>
                <c:pt idx="27">
                  <c:v>64.3</c:v>
                </c:pt>
                <c:pt idx="28">
                  <c:v>64.7</c:v>
                </c:pt>
                <c:pt idx="29">
                  <c:v>66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11</c:v>
                </c:pt>
                <c:pt idx="11">
                  <c:v>5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4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836736"/>
        <c:axId val="108843008"/>
      </c:barChart>
      <c:catAx>
        <c:axId val="108836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2008 and 2010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843008"/>
        <c:crosses val="autoZero"/>
        <c:auto val="1"/>
        <c:lblAlgn val="ctr"/>
        <c:lblOffset val="100"/>
        <c:noMultiLvlLbl val="0"/>
      </c:catAx>
      <c:valAx>
        <c:axId val="108843008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8836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25.9</c:v>
                </c:pt>
                <c:pt idx="1">
                  <c:v>27.6</c:v>
                </c:pt>
                <c:pt idx="2">
                  <c:v>32.700000000000003</c:v>
                </c:pt>
                <c:pt idx="3">
                  <c:v>33.200000000000003</c:v>
                </c:pt>
                <c:pt idx="4">
                  <c:v>34</c:v>
                </c:pt>
                <c:pt idx="5">
                  <c:v>36</c:v>
                </c:pt>
                <c:pt idx="6">
                  <c:v>38</c:v>
                </c:pt>
                <c:pt idx="7">
                  <c:v>38</c:v>
                </c:pt>
                <c:pt idx="8">
                  <c:v>43.3</c:v>
                </c:pt>
                <c:pt idx="9">
                  <c:v>52</c:v>
                </c:pt>
                <c:pt idx="10">
                  <c:v>52.7</c:v>
                </c:pt>
                <c:pt idx="11">
                  <c:v>53.3</c:v>
                </c:pt>
                <c:pt idx="12">
                  <c:v>53.8</c:v>
                </c:pt>
                <c:pt idx="13">
                  <c:v>54.4</c:v>
                </c:pt>
                <c:pt idx="14">
                  <c:v>54.9</c:v>
                </c:pt>
                <c:pt idx="15">
                  <c:v>55.4</c:v>
                </c:pt>
                <c:pt idx="16">
                  <c:v>55.9</c:v>
                </c:pt>
                <c:pt idx="17">
                  <c:v>58.1</c:v>
                </c:pt>
                <c:pt idx="18">
                  <c:v>58.5</c:v>
                </c:pt>
                <c:pt idx="19">
                  <c:v>58.6</c:v>
                </c:pt>
                <c:pt idx="20">
                  <c:v>59.4</c:v>
                </c:pt>
                <c:pt idx="21">
                  <c:v>60.5</c:v>
                </c:pt>
                <c:pt idx="22">
                  <c:v>61</c:v>
                </c:pt>
                <c:pt idx="23">
                  <c:v>61.3</c:v>
                </c:pt>
                <c:pt idx="24">
                  <c:v>61.5</c:v>
                </c:pt>
                <c:pt idx="25">
                  <c:v>62.8</c:v>
                </c:pt>
                <c:pt idx="26">
                  <c:v>63.4</c:v>
                </c:pt>
                <c:pt idx="27">
                  <c:v>64.3</c:v>
                </c:pt>
                <c:pt idx="28">
                  <c:v>64.7</c:v>
                </c:pt>
                <c:pt idx="29">
                  <c:v>66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11</c:v>
                </c:pt>
                <c:pt idx="8">
                  <c:v>12</c:v>
                </c:pt>
                <c:pt idx="9">
                  <c:v>7</c:v>
                </c:pt>
                <c:pt idx="10">
                  <c:v>1</c:v>
                </c:pt>
                <c:pt idx="11">
                  <c:v>7</c:v>
                </c:pt>
                <c:pt idx="12">
                  <c:v>1</c:v>
                </c:pt>
                <c:pt idx="13">
                  <c:v>3</c:v>
                </c:pt>
                <c:pt idx="14">
                  <c:v>0</c:v>
                </c:pt>
                <c:pt idx="15">
                  <c:v>4</c:v>
                </c:pt>
                <c:pt idx="16">
                  <c:v>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25.9</c:v>
                </c:pt>
                <c:pt idx="1">
                  <c:v>27.6</c:v>
                </c:pt>
                <c:pt idx="2">
                  <c:v>32.700000000000003</c:v>
                </c:pt>
                <c:pt idx="3">
                  <c:v>33.200000000000003</c:v>
                </c:pt>
                <c:pt idx="4">
                  <c:v>34</c:v>
                </c:pt>
                <c:pt idx="5">
                  <c:v>36</c:v>
                </c:pt>
                <c:pt idx="6">
                  <c:v>38</c:v>
                </c:pt>
                <c:pt idx="7">
                  <c:v>38</c:v>
                </c:pt>
                <c:pt idx="8">
                  <c:v>43.3</c:v>
                </c:pt>
                <c:pt idx="9">
                  <c:v>52</c:v>
                </c:pt>
                <c:pt idx="10">
                  <c:v>52.7</c:v>
                </c:pt>
                <c:pt idx="11">
                  <c:v>53.3</c:v>
                </c:pt>
                <c:pt idx="12">
                  <c:v>53.8</c:v>
                </c:pt>
                <c:pt idx="13">
                  <c:v>54.4</c:v>
                </c:pt>
                <c:pt idx="14">
                  <c:v>54.9</c:v>
                </c:pt>
                <c:pt idx="15">
                  <c:v>55.4</c:v>
                </c:pt>
                <c:pt idx="16">
                  <c:v>55.9</c:v>
                </c:pt>
                <c:pt idx="17">
                  <c:v>58.1</c:v>
                </c:pt>
                <c:pt idx="18">
                  <c:v>58.5</c:v>
                </c:pt>
                <c:pt idx="19">
                  <c:v>58.6</c:v>
                </c:pt>
                <c:pt idx="20">
                  <c:v>59.4</c:v>
                </c:pt>
                <c:pt idx="21">
                  <c:v>60.5</c:v>
                </c:pt>
                <c:pt idx="22">
                  <c:v>61</c:v>
                </c:pt>
                <c:pt idx="23">
                  <c:v>61.3</c:v>
                </c:pt>
                <c:pt idx="24">
                  <c:v>61.5</c:v>
                </c:pt>
                <c:pt idx="25">
                  <c:v>62.8</c:v>
                </c:pt>
                <c:pt idx="26">
                  <c:v>63.4</c:v>
                </c:pt>
                <c:pt idx="27">
                  <c:v>64.3</c:v>
                </c:pt>
                <c:pt idx="28">
                  <c:v>64.7</c:v>
                </c:pt>
                <c:pt idx="29">
                  <c:v>66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11</c:v>
                </c:pt>
                <c:pt idx="11">
                  <c:v>5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4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556096"/>
        <c:axId val="25558016"/>
      </c:barChart>
      <c:catAx>
        <c:axId val="255560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2008 and 2010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558016"/>
        <c:crosses val="autoZero"/>
        <c:auto val="1"/>
        <c:lblAlgn val="ctr"/>
        <c:lblOffset val="100"/>
        <c:noMultiLvlLbl val="0"/>
      </c:catAx>
      <c:valAx>
        <c:axId val="25558016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556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48071EF0-DF02-4B6D-8A79-6611D3B60CBC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7A2D4882-17B0-4C26-8D77-F372DDE2312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07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5FD4E6BB-EAA2-4BAB-BE89-2C722702A425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05133AF5-309A-4B44-9C80-FFE5C941D6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98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91DF44E-69AE-4086-9887-47BFEF52C4CC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9CD18-11DC-47C7-8285-8E7FD55F1BC5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038FF-9F01-47A8-ACC9-BE21DBE17B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C3B82-F97B-4E93-A9F1-20C709D4967D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0AE1C-4211-47F7-86C8-BB420E75A5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C67F0-063E-4DDD-9662-B3CEA118B524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0F20E-8196-4D12-8E86-374B33DB8F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F4359-0571-4504-A9BD-C49858C1E20A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C655E-A03F-4872-9766-79997F35FEF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7E7E1-8DAC-402E-9839-F97A6A264D4E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E98A-0713-4B4F-B455-F36D8EDF96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B35F7-8455-43D0-AC0F-A0AEB3496A93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94E21-D2A2-4812-BCC2-2DDC9B1194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B7CE0-7F10-4C90-979F-3949B32C20C8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F2694-9AAD-4DF8-A667-D09CFE90F5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3DBC6D-286A-4CB1-B575-0EFDEB61FC04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AF2D2-48A4-462C-AFB2-14CD63D127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C9D69-0EAD-4F44-B171-B6BB5D594F19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69563-FDDE-42EC-A9B6-D832557024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EA850D-DD38-413D-A036-59D8FA3B7C69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14F6-30C1-432C-8A5D-D7636E9522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9F32E-6C8C-4784-A015-C6EBD5C0C414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80D68-B753-4AAE-9548-AA02528551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D843D898-90B3-412B-A2A3-299FE6C743E1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F572EE85-27DD-4DA8-968C-31D2F224537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72" y="2297112"/>
            <a:ext cx="7218728" cy="273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984807"/>
                </a:solidFill>
              </a:rPr>
              <a:t>Voter Registration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10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0971"/>
              </p:ext>
            </p:extLst>
          </p:nvPr>
        </p:nvGraphicFramePr>
        <p:xfrm>
          <a:off x="235910" y="277997"/>
          <a:ext cx="8146090" cy="558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2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11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67420"/>
              </p:ext>
            </p:extLst>
          </p:nvPr>
        </p:nvGraphicFramePr>
        <p:xfrm>
          <a:off x="237153" y="284778"/>
          <a:ext cx="7916247" cy="543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28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12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501515"/>
              </p:ext>
            </p:extLst>
          </p:nvPr>
        </p:nvGraphicFramePr>
        <p:xfrm>
          <a:off x="237153" y="284778"/>
          <a:ext cx="7916247" cy="543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228601" y="2566101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2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13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946665"/>
              </p:ext>
            </p:extLst>
          </p:nvPr>
        </p:nvGraphicFramePr>
        <p:xfrm>
          <a:off x="235910" y="277997"/>
          <a:ext cx="8069890" cy="558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31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14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949811"/>
              </p:ext>
            </p:extLst>
          </p:nvPr>
        </p:nvGraphicFramePr>
        <p:xfrm>
          <a:off x="235910" y="277997"/>
          <a:ext cx="8069890" cy="558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28601" y="2947101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6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endParaRPr lang="en-US" sz="3600" i="1" dirty="0" smtClean="0">
              <a:solidFill>
                <a:srgbClr val="98480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67600" y="5791200"/>
            <a:ext cx="2133600" cy="517525"/>
          </a:xfrm>
        </p:spPr>
        <p:txBody>
          <a:bodyPr/>
          <a:lstStyle/>
          <a:p>
            <a:pPr algn="ctr"/>
            <a:fld id="{40569C26-AF3A-42F4-8B43-5922575A2878}" type="slidenum">
              <a:rPr lang="en-US" sz="4000">
                <a:solidFill>
                  <a:schemeClr val="bg1"/>
                </a:solidFill>
              </a:rPr>
              <a:pPr algn="ctr"/>
              <a:t>2</a:t>
            </a:fld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2" y="285950"/>
            <a:ext cx="5424488" cy="55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Correlation to Number of Seats Won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3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5410200" cy="488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4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918383"/>
              </p:ext>
            </p:extLst>
          </p:nvPr>
        </p:nvGraphicFramePr>
        <p:xfrm>
          <a:off x="228601" y="381000"/>
          <a:ext cx="8001000" cy="543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2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5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184925"/>
              </p:ext>
            </p:extLst>
          </p:nvPr>
        </p:nvGraphicFramePr>
        <p:xfrm>
          <a:off x="228601" y="381000"/>
          <a:ext cx="8001000" cy="543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228601" y="3124200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9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6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450064"/>
              </p:ext>
            </p:extLst>
          </p:nvPr>
        </p:nvGraphicFramePr>
        <p:xfrm>
          <a:off x="228600" y="232228"/>
          <a:ext cx="8001000" cy="583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2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7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28931"/>
              </p:ext>
            </p:extLst>
          </p:nvPr>
        </p:nvGraphicFramePr>
        <p:xfrm>
          <a:off x="228600" y="232228"/>
          <a:ext cx="8001000" cy="583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228601" y="3200400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6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8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45335"/>
              </p:ext>
            </p:extLst>
          </p:nvPr>
        </p:nvGraphicFramePr>
        <p:xfrm>
          <a:off x="257681" y="236680"/>
          <a:ext cx="8069890" cy="577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2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9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68514"/>
              </p:ext>
            </p:extLst>
          </p:nvPr>
        </p:nvGraphicFramePr>
        <p:xfrm>
          <a:off x="257681" y="236680"/>
          <a:ext cx="8069890" cy="577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228601" y="2870901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3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15740</TotalTime>
  <Words>118</Words>
  <Application>Microsoft Office PowerPoint</Application>
  <PresentationFormat>On-screen Show (4:3)</PresentationFormat>
  <Paragraphs>42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Voter Registration</vt:lpstr>
      <vt:lpstr>  </vt:lpstr>
      <vt:lpstr>Correlation to Number of Seats Won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willie</dc:creator>
  <cp:lastModifiedBy>Ken</cp:lastModifiedBy>
  <cp:revision>942</cp:revision>
  <dcterms:created xsi:type="dcterms:W3CDTF">2011-08-12T14:15:53Z</dcterms:created>
  <dcterms:modified xsi:type="dcterms:W3CDTF">2011-09-22T16:03:46Z</dcterms:modified>
</cp:coreProperties>
</file>